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  <p:sldId id="1107" r:id="rId98"/>
    <p:sldId id="1121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57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5/27/24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20.png"/><Relationship Id="rId10" Type="http://schemas.openxmlformats.org/officeDocument/2006/relationships/image" Target="../media/image75.png"/><Relationship Id="rId4" Type="http://schemas.openxmlformats.org/officeDocument/2006/relationships/image" Target="../media/image66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507061" y="4825230"/>
              <a:ext cx="48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75325"/>
              <a:ext cx="0" cy="97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D30666-EF84-7094-981B-2E699E080AAB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9784909" y="222786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04920" y="1361360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36335" y="77113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10838476" y="971536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8666" y="1358284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895" y="675622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909" y="871743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550" y="1453089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7884" y="682935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8441" y="675622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88536" y="335389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51314" y="593171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848" y="594710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10596823" y="222786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46B-C337-1A2F-431E-48338EDF6B22}"/>
              </a:ext>
            </a:extLst>
          </p:cNvPr>
          <p:cNvGrpSpPr/>
          <p:nvPr/>
        </p:nvGrpSpPr>
        <p:grpSpPr>
          <a:xfrm>
            <a:off x="10022761" y="2186698"/>
            <a:ext cx="1947074" cy="1526221"/>
            <a:chOff x="10022761" y="2144658"/>
            <a:chExt cx="1947074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10095" y="3481271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599" y="3576075"/>
              <a:ext cx="804672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11059594" y="2242838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750" y="2811671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6945" y="2242838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790544" y="2144658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2761" y="2885200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34" y="2363480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317523" y="171846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A4255E-A118-E92D-5833-EA18E8AED7E1}"/>
              </a:ext>
            </a:extLst>
          </p:cNvPr>
          <p:cNvGrpSpPr/>
          <p:nvPr/>
        </p:nvGrpSpPr>
        <p:grpSpPr>
          <a:xfrm>
            <a:off x="9488967" y="4334902"/>
            <a:ext cx="2662732" cy="1495257"/>
            <a:chOff x="9488967" y="4334902"/>
            <a:chExt cx="2662732" cy="149525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4506" y="4753147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1018607" y="448488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1650" y="4748553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40" y="526703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88967" y="502189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0588" y="476341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62470" y="5733898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73201" y="487515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68724" y="4931434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261" y="4663193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0820" y="4657135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5894" y="5637886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366" y="5632633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39697" y="433490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54754" y="4759205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737" y="526225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8295" y="47586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358" y="4655425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22CB698-C02A-EF40-894F-798C386BD022}"/>
                </a:ext>
              </a:extLst>
            </p:cNvPr>
            <p:cNvSpPr txBox="1"/>
            <p:nvPr/>
          </p:nvSpPr>
          <p:spPr>
            <a:xfrm>
              <a:off x="11697749" y="5036688"/>
              <a:ext cx="45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17BD69-FF8C-E81E-0B62-D9FFA2803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4104" y="5638135"/>
              <a:ext cx="192024" cy="192024"/>
              <a:chOff x="1344" y="2064"/>
              <a:chExt cx="192" cy="19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3D6467-A7BF-0C68-40D4-5356822248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246C00-4B02-1E96-94AE-8D14F6BB1F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E5A53F-8164-1EEF-BE42-C7078AAEF00A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9029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2203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59479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9428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13603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9257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2095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03215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80534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E87644-9B16-5EE3-69B5-AB15D32479A3}"/>
              </a:ext>
            </a:extLst>
          </p:cNvPr>
          <p:cNvGrpSpPr/>
          <p:nvPr/>
        </p:nvGrpSpPr>
        <p:grpSpPr>
          <a:xfrm>
            <a:off x="6463262" y="1505455"/>
            <a:ext cx="5552091" cy="3773663"/>
            <a:chOff x="6463262" y="1505455"/>
            <a:chExt cx="5552091" cy="3773663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39441" y="302315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48493" y="150545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4E7AE66-A019-58D4-E85C-EBEBE2A9D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0817" y="2310904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5D8308-0FCB-23E7-D642-4CA38CD0F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01509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9FAED5-2A42-F26E-B90D-B3F40735EB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981433" y="3561635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7B50A4-368C-F30A-4F3D-564F3BC2C3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33079" y="3015092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01C0F-E266-7BB5-88CB-5016DA680B5E}"/>
                </a:ext>
              </a:extLst>
            </p:cNvPr>
            <p:cNvCxnSpPr>
              <a:cxnSpLocks/>
              <a:endCxn id="132" idx="6"/>
            </p:cNvCxnSpPr>
            <p:nvPr/>
          </p:nvCxnSpPr>
          <p:spPr>
            <a:xfrm>
              <a:off x="10709717" y="3071165"/>
              <a:ext cx="5257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2F11-11EB-DEF6-4E6E-9C3476AAEA6C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509700" y="324293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9686292" y="478076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486327" y="50569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1445" y="510037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4073" y="487362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409310" y="32429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268988" y="473928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74893" y="532673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1128" y="495398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9553" y="553285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509700" y="5206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76524" y="435828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252" y="358327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515484" y="3511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4022" y="454953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628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8384" y="382405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189919" y="404697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939E51-7B2B-429F-45C4-A8B988D7124B}"/>
                </a:ext>
              </a:extLst>
            </p:cNvPr>
            <p:cNvSpPr/>
            <p:nvPr/>
          </p:nvSpPr>
          <p:spPr>
            <a:xfrm>
              <a:off x="10524634" y="50621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669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943755" y="622636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3187428"/>
                  </p:ext>
                </p:extLst>
              </p:nvPr>
            </p:nvGraphicFramePr>
            <p:xfrm>
              <a:off x="3436888" y="3931810"/>
              <a:ext cx="6015878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3177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947175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71986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381793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811747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03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03333" r="-47924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03333" r="-13302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03333" r="-139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132609" r="-409333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132609" r="-479245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132609" r="-133028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132609" r="-1399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232609" r="-409333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232609" r="-47924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505" t="-232609" r="-133028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2867" t="-232609" r="-1399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000" t="-527586" r="-409333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642" t="-527586" r="-47924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860915" y="2338769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0AF5C5E7-4562-FD41-2743-046C20C73730}"/>
              </a:ext>
            </a:extLst>
          </p:cNvPr>
          <p:cNvSpPr/>
          <p:nvPr/>
        </p:nvSpPr>
        <p:spPr>
          <a:xfrm rot="16200000">
            <a:off x="6155243" y="2694966"/>
            <a:ext cx="988016" cy="1765193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F2D30D-6BA6-7149-F376-D8CB570AB597}"/>
              </a:ext>
            </a:extLst>
          </p:cNvPr>
          <p:cNvSpPr txBox="1"/>
          <p:nvPr/>
        </p:nvSpPr>
        <p:spPr>
          <a:xfrm>
            <a:off x="5933298" y="333223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12B234-4A52-D6BD-7192-972A08E1CB30}"/>
              </a:ext>
            </a:extLst>
          </p:cNvPr>
          <p:cNvGrpSpPr/>
          <p:nvPr/>
        </p:nvGrpSpPr>
        <p:grpSpPr>
          <a:xfrm>
            <a:off x="5648301" y="857352"/>
            <a:ext cx="4423248" cy="2889542"/>
            <a:chOff x="5648301" y="857352"/>
            <a:chExt cx="4423248" cy="28895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F0AA66-3BFE-9CAA-FEA1-1FFB44C3B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78" y="857352"/>
              <a:ext cx="7794" cy="28895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9880D-2525-6E09-0365-55F5F7E96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301" y="2333491"/>
              <a:ext cx="3928496" cy="10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9AAB30-FFF7-35FE-A624-195076A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6603319" y="3083612"/>
              <a:ext cx="731520" cy="20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2775CF-D103-FE42-A0AB-A12E97978B89}"/>
                </a:ext>
              </a:extLst>
            </p:cNvPr>
            <p:cNvCxnSpPr>
              <a:cxnSpLocks/>
            </p:cNvCxnSpPr>
            <p:nvPr/>
          </p:nvCxnSpPr>
          <p:spPr>
            <a:xfrm>
              <a:off x="8084414" y="1430537"/>
              <a:ext cx="9144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74A6F48-FD53-6FC9-BA09-61D9EDF4C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0964" y="1419170"/>
              <a:ext cx="757547" cy="16643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E04F1-D907-F75B-66FF-9F8FBECE4050}"/>
                </a:ext>
              </a:extLst>
            </p:cNvPr>
            <p:cNvSpPr txBox="1"/>
            <p:nvPr/>
          </p:nvSpPr>
          <p:spPr>
            <a:xfrm>
              <a:off x="8061667" y="1065813"/>
              <a:ext cx="942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Saturation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D36622-24A4-DB0E-0B6B-CA4BC7D8BBAB}"/>
                </a:ext>
              </a:extLst>
            </p:cNvPr>
            <p:cNvSpPr txBox="1"/>
            <p:nvPr/>
          </p:nvSpPr>
          <p:spPr>
            <a:xfrm>
              <a:off x="7814051" y="1878830"/>
              <a:ext cx="63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9449F2F-EEBF-B06E-9BCE-95A7EFD9C4E6}"/>
                </a:ext>
              </a:extLst>
            </p:cNvPr>
            <p:cNvSpPr txBox="1"/>
            <p:nvPr/>
          </p:nvSpPr>
          <p:spPr>
            <a:xfrm>
              <a:off x="6779642" y="2389858"/>
              <a:ext cx="7577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Reverse</a:t>
              </a:r>
            </a:p>
            <a:p>
              <a:r>
                <a:rPr lang="en-US" sz="1400" dirty="0"/>
                <a:t>Active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/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83846-3093-770E-9B0E-E2220D67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170" y="878990"/>
                  <a:ext cx="6855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/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61C7C-9D6E-FE11-5B9A-6168D19E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5894" y="2378127"/>
                  <a:ext cx="6855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946BC8F-ACA2-7C8C-4324-C5A2BFF273A1}"/>
                </a:ext>
              </a:extLst>
            </p:cNvPr>
            <p:cNvSpPr/>
            <p:nvPr/>
          </p:nvSpPr>
          <p:spPr>
            <a:xfrm rot="16200000">
              <a:off x="9153967" y="911199"/>
              <a:ext cx="763598" cy="1071565"/>
            </a:xfrm>
            <a:prstGeom prst="arc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B1F2B6-9453-9275-CB37-EE89EEC94EE1}"/>
                </a:ext>
              </a:extLst>
            </p:cNvPr>
            <p:cNvSpPr txBox="1"/>
            <p:nvPr/>
          </p:nvSpPr>
          <p:spPr>
            <a:xfrm>
              <a:off x="9064542" y="1282285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Breakdown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4" y="1555575"/>
                <a:ext cx="9104212" cy="4752251"/>
              </a:xfrm>
              <a:prstGeom prst="rect">
                <a:avLst/>
              </a:prstGeom>
              <a:blipFill>
                <a:blip r:embed="rId3"/>
                <a:stretch>
                  <a:fillRect l="-1114" t="-5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7193554" y="4006400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85406" y="137878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566014" y="4342879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AEA3B4D5-8901-4D86-68F8-D5DA42129FC7}"/>
              </a:ext>
            </a:extLst>
          </p:cNvPr>
          <p:cNvSpPr/>
          <p:nvPr/>
        </p:nvSpPr>
        <p:spPr>
          <a:xfrm rot="16200000">
            <a:off x="9889688" y="3349591"/>
            <a:ext cx="763598" cy="1071565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7EF90-F500-F25D-4EEC-33A0392354AE}"/>
              </a:ext>
            </a:extLst>
          </p:cNvPr>
          <p:cNvSpPr txBox="1"/>
          <p:nvPr/>
        </p:nvSpPr>
        <p:spPr>
          <a:xfrm>
            <a:off x="9800263" y="369965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8BDDBD-7B57-279D-AAB3-1458024F7D49}"/>
              </a:ext>
            </a:extLst>
          </p:cNvPr>
          <p:cNvGrpSpPr/>
          <p:nvPr/>
        </p:nvGrpSpPr>
        <p:grpSpPr>
          <a:xfrm>
            <a:off x="207692" y="1941239"/>
            <a:ext cx="2642646" cy="3174009"/>
            <a:chOff x="207692" y="1930729"/>
            <a:chExt cx="2642646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2040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276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7359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635566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725842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241076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540120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211089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239779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374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734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49045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>
              <a:off x="735467" y="4723738"/>
              <a:ext cx="176798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92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207692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770538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215194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347301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591009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048711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2473057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352651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583655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730243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208270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927433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4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683275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72FB62-CE5C-A05A-E3A0-1C7CF1206AE9}"/>
                </a:ext>
              </a:extLst>
            </p:cNvPr>
            <p:cNvSpPr/>
            <p:nvPr/>
          </p:nvSpPr>
          <p:spPr>
            <a:xfrm>
              <a:off x="1347398" y="2658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785986"/>
            <a:ext cx="3617970" cy="3306238"/>
            <a:chOff x="75080" y="2169047"/>
            <a:chExt cx="3617970" cy="33062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16904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551204"/>
            <a:ext cx="3691395" cy="3445928"/>
            <a:chOff x="315421" y="1551204"/>
            <a:chExt cx="3691395" cy="34459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1990622" y="155120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1911700"/>
            <a:ext cx="3557971" cy="3769551"/>
            <a:chOff x="199492" y="1911700"/>
            <a:chExt cx="3557971" cy="376955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51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180158" y="19117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24" y="4735420"/>
              <a:ext cx="847875" cy="10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29184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5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00956" y="1689472"/>
            <a:ext cx="4176248" cy="3201985"/>
            <a:chOff x="7879824" y="1173279"/>
            <a:chExt cx="4176248" cy="3201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879824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061270" y="117327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7268" y="3379279"/>
              <a:ext cx="1867587" cy="1051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5101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7973645" y="3778214"/>
              <a:ext cx="174557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444" y="4003563"/>
              <a:ext cx="410242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10268303" y="4830723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Equivalent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96AE0-5999-00CF-095F-390BB354FDEE}"/>
              </a:ext>
            </a:extLst>
          </p:cNvPr>
          <p:cNvGrpSpPr/>
          <p:nvPr/>
        </p:nvGrpSpPr>
        <p:grpSpPr>
          <a:xfrm>
            <a:off x="457200" y="1447800"/>
            <a:ext cx="1676400" cy="1371600"/>
            <a:chOff x="1295400" y="1447800"/>
            <a:chExt cx="1676400" cy="1371600"/>
          </a:xfrm>
        </p:grpSpPr>
        <p:grpSp>
          <p:nvGrpSpPr>
            <p:cNvPr id="4" name="Group 39">
              <a:extLst>
                <a:ext uri="{FF2B5EF4-FFF2-40B4-BE49-F238E27FC236}">
                  <a16:creationId xmlns:a16="http://schemas.microsoft.com/office/drawing/2014/main" id="{51D7A567-827A-DAD0-2571-AF8D982EC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447800"/>
              <a:ext cx="1676400" cy="1371600"/>
              <a:chOff x="2496" y="1968"/>
              <a:chExt cx="1056" cy="864"/>
            </a:xfrm>
          </p:grpSpPr>
          <p:sp>
            <p:nvSpPr>
              <p:cNvPr id="8" name="Line 40">
                <a:extLst>
                  <a:ext uri="{FF2B5EF4-FFF2-40B4-BE49-F238E27FC236}">
                    <a16:creationId xmlns:a16="http://schemas.microsoft.com/office/drawing/2014/main" id="{EA6D8E87-4F88-8BEF-A2A0-C62597F30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41">
                <a:extLst>
                  <a:ext uri="{FF2B5EF4-FFF2-40B4-BE49-F238E27FC236}">
                    <a16:creationId xmlns:a16="http://schemas.microsoft.com/office/drawing/2014/main" id="{C91D2F47-64B7-4A73-0CF7-E82951C41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42">
                <a:extLst>
                  <a:ext uri="{FF2B5EF4-FFF2-40B4-BE49-F238E27FC236}">
                    <a16:creationId xmlns:a16="http://schemas.microsoft.com/office/drawing/2014/main" id="{171F2E66-946E-A069-4386-DFFF02317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43">
                <a:extLst>
                  <a:ext uri="{FF2B5EF4-FFF2-40B4-BE49-F238E27FC236}">
                    <a16:creationId xmlns:a16="http://schemas.microsoft.com/office/drawing/2014/main" id="{8BF77D44-1922-36F5-92F4-652C4C7F9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6A2D8C-0E6A-3A22-90E8-65A2A7E7F184}"/>
                </a:ext>
              </a:extLst>
            </p:cNvPr>
            <p:cNvSpPr txBox="1"/>
            <p:nvPr/>
          </p:nvSpPr>
          <p:spPr>
            <a:xfrm>
              <a:off x="1549400" y="15240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B3DB8C-9579-71E6-8295-E868FE54F67C}"/>
                </a:ext>
              </a:extLst>
            </p:cNvPr>
            <p:cNvSpPr txBox="1"/>
            <p:nvPr/>
          </p:nvSpPr>
          <p:spPr>
            <a:xfrm>
              <a:off x="1549400" y="22733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F254C-C4C5-5C65-09AA-CAA7222E37E7}"/>
                </a:ext>
              </a:extLst>
            </p:cNvPr>
            <p:cNvSpPr txBox="1"/>
            <p:nvPr/>
          </p:nvSpPr>
          <p:spPr>
            <a:xfrm>
              <a:off x="2273300" y="1930400"/>
              <a:ext cx="35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E89458-10B9-451B-41E2-78C12F7140F1}"/>
                </a:ext>
              </a:extLst>
            </p:cNvPr>
            <p:cNvSpPr txBox="1"/>
            <p:nvPr/>
          </p:nvSpPr>
          <p:spPr>
            <a:xfrm>
              <a:off x="1562100" y="1911866"/>
              <a:ext cx="105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/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For comparator,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A=1,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A=0,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C23B09-CEF0-D496-1720-F7FF8886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31" y="3035286"/>
                <a:ext cx="2641600" cy="1371587"/>
              </a:xfrm>
              <a:prstGeom prst="rect">
                <a:avLst/>
              </a:prstGeom>
              <a:blipFill>
                <a:blip r:embed="rId3"/>
                <a:stretch>
                  <a:fillRect l="-191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59DDBD16-FF83-21B0-2761-245FE08A40C9}"/>
              </a:ext>
            </a:extLst>
          </p:cNvPr>
          <p:cNvGrpSpPr/>
          <p:nvPr/>
        </p:nvGrpSpPr>
        <p:grpSpPr>
          <a:xfrm>
            <a:off x="3788490" y="1031861"/>
            <a:ext cx="6130214" cy="5306162"/>
            <a:chOff x="3788490" y="1031861"/>
            <a:chExt cx="6130214" cy="53061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E87B8D-9C90-3A50-A3D8-EDEAEB1E0481}"/>
                </a:ext>
              </a:extLst>
            </p:cNvPr>
            <p:cNvSpPr txBox="1"/>
            <p:nvPr/>
          </p:nvSpPr>
          <p:spPr>
            <a:xfrm>
              <a:off x="6324595" y="2552095"/>
              <a:ext cx="1203072" cy="27432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C485D51B-94B9-8373-7B65-92F55AA8D99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463987" y="11609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B1AF8D-40DD-F03A-C236-11096D6F5AA7}"/>
                </a:ext>
              </a:extLst>
            </p:cNvPr>
            <p:cNvSpPr/>
            <p:nvPr/>
          </p:nvSpPr>
          <p:spPr>
            <a:xfrm>
              <a:off x="8915397" y="15002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8E6E5F-6C7F-3996-E513-92808E22DED9}"/>
                </a:ext>
              </a:extLst>
            </p:cNvPr>
            <p:cNvSpPr/>
            <p:nvPr/>
          </p:nvSpPr>
          <p:spPr>
            <a:xfrm>
              <a:off x="5141258" y="149128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E0E944E-02E2-47AA-A528-0431D345FC0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961087" y="116541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3C095F-EFC2-4A29-424D-5CBAE542B99C}"/>
                </a:ext>
              </a:extLst>
            </p:cNvPr>
            <p:cNvSpPr/>
            <p:nvPr/>
          </p:nvSpPr>
          <p:spPr>
            <a:xfrm>
              <a:off x="6167713" y="150921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20129FA-C977-FC51-0AEC-31DF499E8A5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58187" y="11699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098260-93BA-981C-B5E7-9D2CAE5C9EDE}"/>
                </a:ext>
              </a:extLst>
            </p:cNvPr>
            <p:cNvSpPr/>
            <p:nvPr/>
          </p:nvSpPr>
          <p:spPr>
            <a:xfrm>
              <a:off x="7719348" y="150025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B56E31-1B63-70AA-1B6D-05424561B9E8}"/>
                </a:ext>
              </a:extLst>
            </p:cNvPr>
            <p:cNvSpPr txBox="1"/>
            <p:nvPr/>
          </p:nvSpPr>
          <p:spPr>
            <a:xfrm>
              <a:off x="9063324" y="1371605"/>
              <a:ext cx="685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8, +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AEA80C-367B-AEA2-3243-FEBECE1447AA}"/>
                </a:ext>
              </a:extLst>
            </p:cNvPr>
            <p:cNvSpPr/>
            <p:nvPr/>
          </p:nvSpPr>
          <p:spPr>
            <a:xfrm>
              <a:off x="6996959" y="286287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53FC9C-94DA-C2B4-F9D8-D301EE164F7A}"/>
                </a:ext>
              </a:extLst>
            </p:cNvPr>
            <p:cNvSpPr/>
            <p:nvPr/>
          </p:nvSpPr>
          <p:spPr>
            <a:xfrm>
              <a:off x="7001442" y="3311113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22D907-FCBD-750D-4EB7-941A7F59E70A}"/>
                </a:ext>
              </a:extLst>
            </p:cNvPr>
            <p:cNvSpPr/>
            <p:nvPr/>
          </p:nvSpPr>
          <p:spPr>
            <a:xfrm>
              <a:off x="6750432" y="3181126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604FF54-EAB7-F367-227A-5571102FEFF5}"/>
                </a:ext>
              </a:extLst>
            </p:cNvPr>
            <p:cNvCxnSpPr>
              <a:cxnSpLocks/>
            </p:cNvCxnSpPr>
            <p:nvPr/>
          </p:nvCxnSpPr>
          <p:spPr>
            <a:xfrm>
              <a:off x="7032817" y="576072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D115C9-2722-75DB-E646-E89FD047C06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49073" y="3110975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09C0F0-3FD1-EB2E-7C50-605D0292D28D}"/>
                </a:ext>
              </a:extLst>
            </p:cNvPr>
            <p:cNvSpPr/>
            <p:nvPr/>
          </p:nvSpPr>
          <p:spPr>
            <a:xfrm>
              <a:off x="6934207" y="4440661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D58A85-CD4D-6A9D-823E-D355B703B17D}"/>
                </a:ext>
              </a:extLst>
            </p:cNvPr>
            <p:cNvSpPr/>
            <p:nvPr/>
          </p:nvSpPr>
          <p:spPr>
            <a:xfrm>
              <a:off x="6938690" y="4888895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029CCC-A1B0-9BFC-1D03-3982C379DF15}"/>
                </a:ext>
              </a:extLst>
            </p:cNvPr>
            <p:cNvSpPr/>
            <p:nvPr/>
          </p:nvSpPr>
          <p:spPr>
            <a:xfrm>
              <a:off x="6687680" y="4758908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555F74-F1D2-810B-6428-153AE896DDC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686321" y="4688757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0C5285-74B4-F84F-C941-FB4A5B6595EB}"/>
                </a:ext>
              </a:extLst>
            </p:cNvPr>
            <p:cNvCxnSpPr>
              <a:cxnSpLocks/>
            </p:cNvCxnSpPr>
            <p:nvPr/>
          </p:nvCxnSpPr>
          <p:spPr>
            <a:xfrm>
              <a:off x="7061269" y="2901264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4058AC6-FBB6-6DC3-AAA4-98987C186E24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7" y="4482183"/>
              <a:ext cx="9457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96A0A7A-BD17-743E-A260-9A5366348744}"/>
                </a:ext>
              </a:extLst>
            </p:cNvPr>
            <p:cNvCxnSpPr>
              <a:cxnSpLocks/>
            </p:cNvCxnSpPr>
            <p:nvPr/>
          </p:nvCxnSpPr>
          <p:spPr>
            <a:xfrm>
              <a:off x="6996959" y="4940727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099E3E-093E-887A-9F4E-15304FBB2E31}"/>
                </a:ext>
              </a:extLst>
            </p:cNvPr>
            <p:cNvSpPr txBox="1"/>
            <p:nvPr/>
          </p:nvSpPr>
          <p:spPr>
            <a:xfrm>
              <a:off x="7615513" y="2545977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CBE99D-B0E0-949C-5E2E-EA887AB8D74B}"/>
                </a:ext>
              </a:extLst>
            </p:cNvPr>
            <p:cNvSpPr txBox="1"/>
            <p:nvPr/>
          </p:nvSpPr>
          <p:spPr>
            <a:xfrm>
              <a:off x="7512420" y="4096865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BA0F88-9EAD-5A34-B87F-CFBADE2C36CF}"/>
                </a:ext>
              </a:extLst>
            </p:cNvPr>
            <p:cNvSpPr txBox="1"/>
            <p:nvPr/>
          </p:nvSpPr>
          <p:spPr>
            <a:xfrm>
              <a:off x="7584138" y="4827486"/>
              <a:ext cx="367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153F04-EBEC-D632-0A32-72A1FBDAD5AF}"/>
                </a:ext>
              </a:extLst>
            </p:cNvPr>
            <p:cNvCxnSpPr>
              <a:cxnSpLocks/>
            </p:cNvCxnSpPr>
            <p:nvPr/>
          </p:nvCxnSpPr>
          <p:spPr>
            <a:xfrm>
              <a:off x="6796152" y="2457966"/>
              <a:ext cx="0" cy="7717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C91690-9ED0-3521-DFE9-FF7A7AF3762B}"/>
                </a:ext>
              </a:extLst>
            </p:cNvPr>
            <p:cNvCxnSpPr>
              <a:cxnSpLocks/>
            </p:cNvCxnSpPr>
            <p:nvPr/>
          </p:nvCxnSpPr>
          <p:spPr>
            <a:xfrm>
              <a:off x="7871008" y="2897379"/>
              <a:ext cx="0" cy="1600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39">
              <a:extLst>
                <a:ext uri="{FF2B5EF4-FFF2-40B4-BE49-F238E27FC236}">
                  <a16:creationId xmlns:a16="http://schemas.microsoft.com/office/drawing/2014/main" id="{F21B5082-86DC-3499-358D-69787EB51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5223" y="3261364"/>
              <a:ext cx="1125309" cy="1149252"/>
              <a:chOff x="2496" y="1968"/>
              <a:chExt cx="1056" cy="864"/>
            </a:xfrm>
          </p:grpSpPr>
          <p:sp>
            <p:nvSpPr>
              <p:cNvPr id="73" name="Line 40">
                <a:extLst>
                  <a:ext uri="{FF2B5EF4-FFF2-40B4-BE49-F238E27FC236}">
                    <a16:creationId xmlns:a16="http://schemas.microsoft.com/office/drawing/2014/main" id="{98E8770B-D435-273D-2D2A-158FB43C57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41">
                <a:extLst>
                  <a:ext uri="{FF2B5EF4-FFF2-40B4-BE49-F238E27FC236}">
                    <a16:creationId xmlns:a16="http://schemas.microsoft.com/office/drawing/2014/main" id="{478DD380-BB67-40AF-FD0A-E04300F7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42">
                <a:extLst>
                  <a:ext uri="{FF2B5EF4-FFF2-40B4-BE49-F238E27FC236}">
                    <a16:creationId xmlns:a16="http://schemas.microsoft.com/office/drawing/2014/main" id="{98EB0191-7A38-FBE8-7D30-5AC9FA09E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43">
                <a:extLst>
                  <a:ext uri="{FF2B5EF4-FFF2-40B4-BE49-F238E27FC236}">
                    <a16:creationId xmlns:a16="http://schemas.microsoft.com/office/drawing/2014/main" id="{DC207CDA-7C08-B939-7371-7AEC9730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F4DA17-57E5-B634-56F2-B6A411FA34E7}"/>
                </a:ext>
              </a:extLst>
            </p:cNvPr>
            <p:cNvCxnSpPr>
              <a:cxnSpLocks/>
            </p:cNvCxnSpPr>
            <p:nvPr/>
          </p:nvCxnSpPr>
          <p:spPr>
            <a:xfrm>
              <a:off x="5540989" y="3839588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831F73-B8A6-A1F1-1D21-47A210C8B315}"/>
                </a:ext>
              </a:extLst>
            </p:cNvPr>
            <p:cNvSpPr txBox="1"/>
            <p:nvPr/>
          </p:nvSpPr>
          <p:spPr>
            <a:xfrm>
              <a:off x="5596565" y="345858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43D243-4EEA-3705-5B95-96DACEDE22A5}"/>
                </a:ext>
              </a:extLst>
            </p:cNvPr>
            <p:cNvSpPr txBox="1"/>
            <p:nvPr/>
          </p:nvSpPr>
          <p:spPr>
            <a:xfrm>
              <a:off x="4550486" y="1349194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1,-</a:t>
              </a:r>
            </a:p>
          </p:txBody>
        </p:sp>
        <p:grpSp>
          <p:nvGrpSpPr>
            <p:cNvPr id="80" name="Group 39">
              <a:extLst>
                <a:ext uri="{FF2B5EF4-FFF2-40B4-BE49-F238E27FC236}">
                  <a16:creationId xmlns:a16="http://schemas.microsoft.com/office/drawing/2014/main" id="{3D382BA2-8ED5-3F44-300C-EF3974D1FC4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602879" y="5188771"/>
              <a:ext cx="1125309" cy="1149252"/>
              <a:chOff x="2496" y="1968"/>
              <a:chExt cx="1056" cy="864"/>
            </a:xfrm>
          </p:grpSpPr>
          <p:sp>
            <p:nvSpPr>
              <p:cNvPr id="81" name="Line 40">
                <a:extLst>
                  <a:ext uri="{FF2B5EF4-FFF2-40B4-BE49-F238E27FC236}">
                    <a16:creationId xmlns:a16="http://schemas.microsoft.com/office/drawing/2014/main" id="{A8E2D82A-C98F-B90D-805C-4C9232FE5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1">
                <a:extLst>
                  <a:ext uri="{FF2B5EF4-FFF2-40B4-BE49-F238E27FC236}">
                    <a16:creationId xmlns:a16="http://schemas.microsoft.com/office/drawing/2014/main" id="{103B575F-FDAA-721E-5848-70B975176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42">
                <a:extLst>
                  <a:ext uri="{FF2B5EF4-FFF2-40B4-BE49-F238E27FC236}">
                    <a16:creationId xmlns:a16="http://schemas.microsoft.com/office/drawing/2014/main" id="{83CFCE6E-E181-6BFB-16DE-DFB8091A3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43">
                <a:extLst>
                  <a:ext uri="{FF2B5EF4-FFF2-40B4-BE49-F238E27FC236}">
                    <a16:creationId xmlns:a16="http://schemas.microsoft.com/office/drawing/2014/main" id="{1A9AF88E-8E5B-31BB-9AF4-5A5308929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ABC8DD3-2BB6-560C-AAA0-ADCFC1CC2A3E}"/>
                </a:ext>
              </a:extLst>
            </p:cNvPr>
            <p:cNvCxnSpPr>
              <a:cxnSpLocks/>
            </p:cNvCxnSpPr>
            <p:nvPr/>
          </p:nvCxnSpPr>
          <p:spPr>
            <a:xfrm>
              <a:off x="7048059" y="5316967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3F2D4D8-4DB5-B922-351D-7F4C242412F3}"/>
                </a:ext>
              </a:extLst>
            </p:cNvPr>
            <p:cNvSpPr txBox="1"/>
            <p:nvPr/>
          </p:nvSpPr>
          <p:spPr>
            <a:xfrm>
              <a:off x="7147454" y="5359098"/>
              <a:ext cx="971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Up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0B416BC-0989-2545-6C78-84CA080B3C79}"/>
                </a:ext>
              </a:extLst>
            </p:cNvPr>
            <p:cNvCxnSpPr>
              <a:cxnSpLocks/>
            </p:cNvCxnSpPr>
            <p:nvPr/>
          </p:nvCxnSpPr>
          <p:spPr>
            <a:xfrm>
              <a:off x="3951993" y="47988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4BACC4-C8EB-F0BC-717A-59037D1572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093" y="4160520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5B2F57-2DF6-1689-EF01-3AC9E4E55B50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41" y="5444263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BAB928D-F2AB-C2E7-EF85-1E51C6481B57}"/>
                </a:ext>
              </a:extLst>
            </p:cNvPr>
            <p:cNvCxnSpPr>
              <a:cxnSpLocks/>
            </p:cNvCxnSpPr>
            <p:nvPr/>
          </p:nvCxnSpPr>
          <p:spPr>
            <a:xfrm>
              <a:off x="8708324" y="608075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4F2169D-9BB9-1F0F-464D-1CEE0D4722E4}"/>
                </a:ext>
              </a:extLst>
            </p:cNvPr>
            <p:cNvCxnSpPr>
              <a:cxnSpLocks/>
            </p:cNvCxnSpPr>
            <p:nvPr/>
          </p:nvCxnSpPr>
          <p:spPr>
            <a:xfrm>
              <a:off x="5895863" y="1547599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F3A8EA0-A800-9AA7-AE34-8FA9868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69" y="1552082"/>
              <a:ext cx="8202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7022D9-9503-03A8-FE50-D10EB6DFD6F5}"/>
                </a:ext>
              </a:extLst>
            </p:cNvPr>
            <p:cNvSpPr txBox="1"/>
            <p:nvPr/>
          </p:nvSpPr>
          <p:spPr>
            <a:xfrm>
              <a:off x="3788490" y="41641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B57354-D2DF-7F62-6717-574252B5C94D}"/>
                </a:ext>
              </a:extLst>
            </p:cNvPr>
            <p:cNvSpPr/>
            <p:nvPr/>
          </p:nvSpPr>
          <p:spPr>
            <a:xfrm>
              <a:off x="3890668" y="4113454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BFCEC4-EC5A-D8DC-D701-70AED300C29C}"/>
                </a:ext>
              </a:extLst>
            </p:cNvPr>
            <p:cNvSpPr/>
            <p:nvPr/>
          </p:nvSpPr>
          <p:spPr>
            <a:xfrm>
              <a:off x="3954168" y="47484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909B42-297D-7A8E-80F1-75E6FD4B38B9}"/>
                </a:ext>
              </a:extLst>
            </p:cNvPr>
            <p:cNvSpPr txBox="1"/>
            <p:nvPr/>
          </p:nvSpPr>
          <p:spPr>
            <a:xfrm>
              <a:off x="3839290" y="48372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71FB09-DC93-DB55-A49D-E8EA3D6F3F85}"/>
                </a:ext>
              </a:extLst>
            </p:cNvPr>
            <p:cNvSpPr txBox="1"/>
            <p:nvPr/>
          </p:nvSpPr>
          <p:spPr>
            <a:xfrm>
              <a:off x="5088565" y="1045588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1F72A-7145-9681-96A7-8EF6A0465E41}"/>
                </a:ext>
              </a:extLst>
            </p:cNvPr>
            <p:cNvSpPr txBox="1"/>
            <p:nvPr/>
          </p:nvSpPr>
          <p:spPr>
            <a:xfrm>
              <a:off x="6800900" y="10445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89D97-D153-283C-8F04-4E5228B52307}"/>
                </a:ext>
              </a:extLst>
            </p:cNvPr>
            <p:cNvSpPr txBox="1"/>
            <p:nvPr/>
          </p:nvSpPr>
          <p:spPr>
            <a:xfrm>
              <a:off x="8324900" y="1031861"/>
              <a:ext cx="71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917185-64DD-B04D-8C45-3BB894F1B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093" y="2462008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8A3138-60E9-E1B4-50F8-E0BA5CA024B2}"/>
                </a:ext>
              </a:extLst>
            </p:cNvPr>
            <p:cNvSpPr/>
            <p:nvPr/>
          </p:nvSpPr>
          <p:spPr>
            <a:xfrm>
              <a:off x="9465968" y="24243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947C2-9E86-7370-4600-B30D72C2ABDD}"/>
                </a:ext>
              </a:extLst>
            </p:cNvPr>
            <p:cNvSpPr txBox="1"/>
            <p:nvPr/>
          </p:nvSpPr>
          <p:spPr>
            <a:xfrm>
              <a:off x="9363790" y="248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7DCFB-61D1-E012-6E42-9C9057154916}"/>
                </a:ext>
              </a:extLst>
            </p:cNvPr>
            <p:cNvSpPr/>
            <p:nvPr/>
          </p:nvSpPr>
          <p:spPr>
            <a:xfrm>
              <a:off x="9194797" y="5399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8C7D69-9FB7-7BF0-F2A2-CAA972C5046F}"/>
                </a:ext>
              </a:extLst>
            </p:cNvPr>
            <p:cNvSpPr/>
            <p:nvPr/>
          </p:nvSpPr>
          <p:spPr>
            <a:xfrm>
              <a:off x="9232897" y="60341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EB554-2C21-FC7A-9BE1-11623B88E7B3}"/>
                </a:ext>
              </a:extLst>
            </p:cNvPr>
            <p:cNvSpPr txBox="1"/>
            <p:nvPr/>
          </p:nvSpPr>
          <p:spPr>
            <a:xfrm>
              <a:off x="9122490" y="5027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13FE23-3E61-C846-B01B-1C66ECDBFA86}"/>
                </a:ext>
              </a:extLst>
            </p:cNvPr>
            <p:cNvSpPr txBox="1"/>
            <p:nvPr/>
          </p:nvSpPr>
          <p:spPr>
            <a:xfrm>
              <a:off x="9122490" y="5662711"/>
              <a:ext cx="55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669366-D8C0-A658-4CAB-2607F50A9C1E}"/>
                </a:ext>
              </a:extLst>
            </p:cNvPr>
            <p:cNvCxnSpPr>
              <a:cxnSpLocks/>
            </p:cNvCxnSpPr>
            <p:nvPr/>
          </p:nvCxnSpPr>
          <p:spPr>
            <a:xfrm>
              <a:off x="7767156" y="15602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BA88C8-09BF-C963-0657-2C8725F6E745}"/>
                </a:ext>
              </a:extLst>
            </p:cNvPr>
            <p:cNvCxnSpPr>
              <a:cxnSpLocks/>
            </p:cNvCxnSpPr>
            <p:nvPr/>
          </p:nvCxnSpPr>
          <p:spPr>
            <a:xfrm>
              <a:off x="7746258" y="2095927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67B46F-9F48-FA3B-3B09-477951C763BD}"/>
                </a:ext>
              </a:extLst>
            </p:cNvPr>
            <p:cNvCxnSpPr>
              <a:cxnSpLocks/>
            </p:cNvCxnSpPr>
            <p:nvPr/>
          </p:nvCxnSpPr>
          <p:spPr>
            <a:xfrm>
              <a:off x="8763296" y="2084579"/>
              <a:ext cx="0" cy="40283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EBB2ED-4602-4411-00F4-07F2CDDB2D22}"/>
                </a:ext>
              </a:extLst>
            </p:cNvPr>
            <p:cNvSpPr/>
            <p:nvPr/>
          </p:nvSpPr>
          <p:spPr>
            <a:xfrm>
              <a:off x="8712197" y="6046849"/>
              <a:ext cx="91440" cy="914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93608C-6ADB-D724-9712-4019F744BE13}"/>
                </a:ext>
              </a:extLst>
            </p:cNvPr>
            <p:cNvCxnSpPr>
              <a:cxnSpLocks/>
            </p:cNvCxnSpPr>
            <p:nvPr/>
          </p:nvCxnSpPr>
          <p:spPr>
            <a:xfrm>
              <a:off x="6217756" y="1547599"/>
              <a:ext cx="0" cy="5402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8DB15D-FF47-FAFA-4256-1275F41A21C9}"/>
                </a:ext>
              </a:extLst>
            </p:cNvPr>
            <p:cNvCxnSpPr>
              <a:cxnSpLocks/>
            </p:cNvCxnSpPr>
            <p:nvPr/>
          </p:nvCxnSpPr>
          <p:spPr>
            <a:xfrm>
              <a:off x="4465223" y="2059179"/>
              <a:ext cx="22510" cy="14576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CAAF26-C67A-BEF0-532A-FAB89F58045D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8" y="2070527"/>
              <a:ext cx="17373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751FDA-6D2C-3C9D-DA48-5F5A0827F69F}"/>
                </a:ext>
              </a:extLst>
            </p:cNvPr>
            <p:cNvSpPr txBox="1"/>
            <p:nvPr/>
          </p:nvSpPr>
          <p:spPr>
            <a:xfrm>
              <a:off x="6464835" y="3642370"/>
              <a:ext cx="1104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073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6428" y="16864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555 Astable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98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7B8D-9C90-3A50-A3D8-EDEAEB1E0481}"/>
              </a:ext>
            </a:extLst>
          </p:cNvPr>
          <p:cNvSpPr txBox="1"/>
          <p:nvPr/>
        </p:nvSpPr>
        <p:spPr>
          <a:xfrm>
            <a:off x="4483095" y="2552095"/>
            <a:ext cx="1203072" cy="27432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C485D51B-94B9-8373-7B65-92F55AA8D99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622487" y="11609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B1AF8D-40DD-F03A-C236-11096D6F5AA7}"/>
              </a:ext>
            </a:extLst>
          </p:cNvPr>
          <p:cNvSpPr/>
          <p:nvPr/>
        </p:nvSpPr>
        <p:spPr>
          <a:xfrm>
            <a:off x="8013697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8E6E5F-6C7F-3996-E513-92808E22DED9}"/>
              </a:ext>
            </a:extLst>
          </p:cNvPr>
          <p:cNvSpPr/>
          <p:nvPr/>
        </p:nvSpPr>
        <p:spPr>
          <a:xfrm>
            <a:off x="3299758" y="149128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2">
            <a:extLst>
              <a:ext uri="{FF2B5EF4-FFF2-40B4-BE49-F238E27FC236}">
                <a16:creationId xmlns:a16="http://schemas.microsoft.com/office/drawing/2014/main" id="{3E0E944E-02E2-47AA-A528-0431D345FC0F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19587" y="1165417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3C095F-EFC2-4A29-424D-5CBAE542B99C}"/>
              </a:ext>
            </a:extLst>
          </p:cNvPr>
          <p:cNvSpPr/>
          <p:nvPr/>
        </p:nvSpPr>
        <p:spPr>
          <a:xfrm>
            <a:off x="4326213" y="150921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520129FA-C977-FC51-0AEC-31DF499E8A5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616687" y="11699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098260-93BA-981C-B5E7-9D2CAE5C9EDE}"/>
              </a:ext>
            </a:extLst>
          </p:cNvPr>
          <p:cNvSpPr/>
          <p:nvPr/>
        </p:nvSpPr>
        <p:spPr>
          <a:xfrm>
            <a:off x="5877848" y="150025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56E31-1B63-70AA-1B6D-05424561B9E8}"/>
              </a:ext>
            </a:extLst>
          </p:cNvPr>
          <p:cNvSpPr txBox="1"/>
          <p:nvPr/>
        </p:nvSpPr>
        <p:spPr>
          <a:xfrm>
            <a:off x="8212424" y="1371605"/>
            <a:ext cx="68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8, +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AEA80C-367B-AEA2-3243-FEBECE1447AA}"/>
              </a:ext>
            </a:extLst>
          </p:cNvPr>
          <p:cNvSpPr/>
          <p:nvPr/>
        </p:nvSpPr>
        <p:spPr>
          <a:xfrm>
            <a:off x="5155459" y="286287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C53FC9C-94DA-C2B4-F9D8-D301EE164F7A}"/>
              </a:ext>
            </a:extLst>
          </p:cNvPr>
          <p:cNvSpPr/>
          <p:nvPr/>
        </p:nvSpPr>
        <p:spPr>
          <a:xfrm>
            <a:off x="5159942" y="331111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22D907-FCBD-750D-4EB7-941A7F59E70A}"/>
              </a:ext>
            </a:extLst>
          </p:cNvPr>
          <p:cNvSpPr/>
          <p:nvPr/>
        </p:nvSpPr>
        <p:spPr>
          <a:xfrm>
            <a:off x="4908932" y="318112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04FF54-EAB7-F367-227A-5571102FEFF5}"/>
              </a:ext>
            </a:extLst>
          </p:cNvPr>
          <p:cNvCxnSpPr>
            <a:cxnSpLocks/>
          </p:cNvCxnSpPr>
          <p:nvPr/>
        </p:nvCxnSpPr>
        <p:spPr>
          <a:xfrm>
            <a:off x="5191317" y="576072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D115C9-2722-75DB-E646-E89FD047C06F}"/>
              </a:ext>
            </a:extLst>
          </p:cNvPr>
          <p:cNvCxnSpPr>
            <a:cxnSpLocks/>
          </p:cNvCxnSpPr>
          <p:nvPr/>
        </p:nvCxnSpPr>
        <p:spPr>
          <a:xfrm rot="8100000">
            <a:off x="4907573" y="3110975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709C0F0-3FD1-EB2E-7C50-605D0292D28D}"/>
              </a:ext>
            </a:extLst>
          </p:cNvPr>
          <p:cNvSpPr/>
          <p:nvPr/>
        </p:nvSpPr>
        <p:spPr>
          <a:xfrm>
            <a:off x="5092707" y="444066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2D58A85-CD4D-6A9D-823E-D355B703B17D}"/>
              </a:ext>
            </a:extLst>
          </p:cNvPr>
          <p:cNvSpPr/>
          <p:nvPr/>
        </p:nvSpPr>
        <p:spPr>
          <a:xfrm>
            <a:off x="5097190" y="4888895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029CCC-A1B0-9BFC-1D03-3982C379DF15}"/>
              </a:ext>
            </a:extLst>
          </p:cNvPr>
          <p:cNvSpPr/>
          <p:nvPr/>
        </p:nvSpPr>
        <p:spPr>
          <a:xfrm>
            <a:off x="4846180" y="47589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555F74-F1D2-810B-6428-153AE896DDCF}"/>
              </a:ext>
            </a:extLst>
          </p:cNvPr>
          <p:cNvCxnSpPr>
            <a:cxnSpLocks/>
          </p:cNvCxnSpPr>
          <p:nvPr/>
        </p:nvCxnSpPr>
        <p:spPr>
          <a:xfrm rot="8100000">
            <a:off x="4844821" y="4688757"/>
            <a:ext cx="3657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C5285-74B4-F84F-C941-FB4A5B6595EB}"/>
              </a:ext>
            </a:extLst>
          </p:cNvPr>
          <p:cNvCxnSpPr>
            <a:cxnSpLocks/>
          </p:cNvCxnSpPr>
          <p:nvPr/>
        </p:nvCxnSpPr>
        <p:spPr>
          <a:xfrm>
            <a:off x="5219769" y="2901264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4058AC6-FBB6-6DC3-AAA4-98987C186E24}"/>
              </a:ext>
            </a:extLst>
          </p:cNvPr>
          <p:cNvCxnSpPr>
            <a:cxnSpLocks/>
          </p:cNvCxnSpPr>
          <p:nvPr/>
        </p:nvCxnSpPr>
        <p:spPr>
          <a:xfrm>
            <a:off x="5092707" y="4482183"/>
            <a:ext cx="94576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6A0A7A-BD17-743E-A260-9A5366348744}"/>
              </a:ext>
            </a:extLst>
          </p:cNvPr>
          <p:cNvCxnSpPr>
            <a:cxnSpLocks/>
          </p:cNvCxnSpPr>
          <p:nvPr/>
        </p:nvCxnSpPr>
        <p:spPr>
          <a:xfrm>
            <a:off x="5155459" y="4940727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0099E3E-093E-887A-9F4E-15304FBB2E31}"/>
              </a:ext>
            </a:extLst>
          </p:cNvPr>
          <p:cNvSpPr txBox="1"/>
          <p:nvPr/>
        </p:nvSpPr>
        <p:spPr>
          <a:xfrm>
            <a:off x="5774013" y="2545977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BE99D-B0E0-949C-5E2E-EA887AB8D74B}"/>
              </a:ext>
            </a:extLst>
          </p:cNvPr>
          <p:cNvSpPr txBox="1"/>
          <p:nvPr/>
        </p:nvSpPr>
        <p:spPr>
          <a:xfrm>
            <a:off x="5670920" y="4096865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0F88-9EAD-5A34-B87F-CFBADE2C36CF}"/>
              </a:ext>
            </a:extLst>
          </p:cNvPr>
          <p:cNvSpPr txBox="1"/>
          <p:nvPr/>
        </p:nvSpPr>
        <p:spPr>
          <a:xfrm>
            <a:off x="5742638" y="4827486"/>
            <a:ext cx="36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153F04-EBEC-D632-0A32-72A1FBDAD5AF}"/>
              </a:ext>
            </a:extLst>
          </p:cNvPr>
          <p:cNvCxnSpPr>
            <a:cxnSpLocks/>
          </p:cNvCxnSpPr>
          <p:nvPr/>
        </p:nvCxnSpPr>
        <p:spPr>
          <a:xfrm>
            <a:off x="4954652" y="2457966"/>
            <a:ext cx="0" cy="771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91690-9ED0-3521-DFE9-FF7A7AF3762B}"/>
              </a:ext>
            </a:extLst>
          </p:cNvPr>
          <p:cNvCxnSpPr>
            <a:cxnSpLocks/>
          </p:cNvCxnSpPr>
          <p:nvPr/>
        </p:nvCxnSpPr>
        <p:spPr>
          <a:xfrm>
            <a:off x="6029508" y="2897379"/>
            <a:ext cx="0" cy="1600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39">
            <a:extLst>
              <a:ext uri="{FF2B5EF4-FFF2-40B4-BE49-F238E27FC236}">
                <a16:creationId xmlns:a16="http://schemas.microsoft.com/office/drawing/2014/main" id="{F21B5082-86DC-3499-358D-69787EB51111}"/>
              </a:ext>
            </a:extLst>
          </p:cNvPr>
          <p:cNvGrpSpPr>
            <a:grpSpLocks/>
          </p:cNvGrpSpPr>
          <p:nvPr/>
        </p:nvGrpSpPr>
        <p:grpSpPr bwMode="auto">
          <a:xfrm>
            <a:off x="2623723" y="3261364"/>
            <a:ext cx="1125309" cy="1149252"/>
            <a:chOff x="2496" y="1968"/>
            <a:chExt cx="1056" cy="864"/>
          </a:xfrm>
        </p:grpSpPr>
        <p:sp>
          <p:nvSpPr>
            <p:cNvPr id="73" name="Line 40">
              <a:extLst>
                <a:ext uri="{FF2B5EF4-FFF2-40B4-BE49-F238E27FC236}">
                  <a16:creationId xmlns:a16="http://schemas.microsoft.com/office/drawing/2014/main" id="{98E8770B-D435-273D-2D2A-158FB43C5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41">
              <a:extLst>
                <a:ext uri="{FF2B5EF4-FFF2-40B4-BE49-F238E27FC236}">
                  <a16:creationId xmlns:a16="http://schemas.microsoft.com/office/drawing/2014/main" id="{478DD380-BB67-40AF-FD0A-E04300F78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42">
              <a:extLst>
                <a:ext uri="{FF2B5EF4-FFF2-40B4-BE49-F238E27FC236}">
                  <a16:creationId xmlns:a16="http://schemas.microsoft.com/office/drawing/2014/main" id="{98EB0191-7A38-FBE8-7D30-5AC9FA09E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DC207CDA-7C08-B939-7371-7AEC9730B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F4DA17-57E5-B634-56F2-B6A411FA34E7}"/>
              </a:ext>
            </a:extLst>
          </p:cNvPr>
          <p:cNvCxnSpPr>
            <a:cxnSpLocks/>
          </p:cNvCxnSpPr>
          <p:nvPr/>
        </p:nvCxnSpPr>
        <p:spPr>
          <a:xfrm>
            <a:off x="3699489" y="3839588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9831F73-B8A6-A1F1-1D21-47A210C8B315}"/>
              </a:ext>
            </a:extLst>
          </p:cNvPr>
          <p:cNvSpPr txBox="1"/>
          <p:nvPr/>
        </p:nvSpPr>
        <p:spPr>
          <a:xfrm>
            <a:off x="3755065" y="345858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43D243-4EEA-3705-5B95-96DACEDE22A5}"/>
              </a:ext>
            </a:extLst>
          </p:cNvPr>
          <p:cNvSpPr txBox="1"/>
          <p:nvPr/>
        </p:nvSpPr>
        <p:spPr>
          <a:xfrm>
            <a:off x="2708986" y="1349194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1,-</a:t>
            </a:r>
          </a:p>
        </p:txBody>
      </p:sp>
      <p:grpSp>
        <p:nvGrpSpPr>
          <p:cNvPr id="80" name="Group 39">
            <a:extLst>
              <a:ext uri="{FF2B5EF4-FFF2-40B4-BE49-F238E27FC236}">
                <a16:creationId xmlns:a16="http://schemas.microsoft.com/office/drawing/2014/main" id="{3D382BA2-8ED5-3F44-300C-EF3974D1FC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761379" y="5188771"/>
            <a:ext cx="1125309" cy="1149252"/>
            <a:chOff x="2496" y="1968"/>
            <a:chExt cx="1056" cy="864"/>
          </a:xfrm>
        </p:grpSpPr>
        <p:sp>
          <p:nvSpPr>
            <p:cNvPr id="81" name="Line 40">
              <a:extLst>
                <a:ext uri="{FF2B5EF4-FFF2-40B4-BE49-F238E27FC236}">
                  <a16:creationId xmlns:a16="http://schemas.microsoft.com/office/drawing/2014/main" id="{A8E2D82A-C98F-B90D-805C-4C9232FE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1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1">
              <a:extLst>
                <a:ext uri="{FF2B5EF4-FFF2-40B4-BE49-F238E27FC236}">
                  <a16:creationId xmlns:a16="http://schemas.microsoft.com/office/drawing/2014/main" id="{103B575F-FDAA-721E-5848-70B975176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64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2">
              <a:extLst>
                <a:ext uri="{FF2B5EF4-FFF2-40B4-BE49-F238E27FC236}">
                  <a16:creationId xmlns:a16="http://schemas.microsoft.com/office/drawing/2014/main" id="{83CFCE6E-E181-6BFB-16DE-DFB8091A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0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1A9AF88E-8E5B-31BB-9AF4-5A5308929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968"/>
              <a:ext cx="672" cy="864"/>
            </a:xfrm>
            <a:custGeom>
              <a:avLst/>
              <a:gdLst>
                <a:gd name="T0" fmla="*/ 6120 w 432"/>
                <a:gd name="T1" fmla="*/ 779 h 768"/>
                <a:gd name="T2" fmla="*/ 0 w 432"/>
                <a:gd name="T3" fmla="*/ 1558 h 768"/>
                <a:gd name="T4" fmla="*/ 0 w 432"/>
                <a:gd name="T5" fmla="*/ 0 h 768"/>
                <a:gd name="T6" fmla="*/ 6120 w 432"/>
                <a:gd name="T7" fmla="*/ 77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768"/>
                <a:gd name="T14" fmla="*/ 432 w 432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768">
                  <a:moveTo>
                    <a:pt x="432" y="384"/>
                  </a:moveTo>
                  <a:lnTo>
                    <a:pt x="0" y="768"/>
                  </a:lnTo>
                  <a:lnTo>
                    <a:pt x="0" y="0"/>
                  </a:lnTo>
                  <a:lnTo>
                    <a:pt x="432" y="384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BC8DD3-2BB6-560C-AAA0-ADCFC1CC2A3E}"/>
              </a:ext>
            </a:extLst>
          </p:cNvPr>
          <p:cNvCxnSpPr>
            <a:cxnSpLocks/>
          </p:cNvCxnSpPr>
          <p:nvPr/>
        </p:nvCxnSpPr>
        <p:spPr>
          <a:xfrm>
            <a:off x="5206559" y="5316967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3F2D4D8-4DB5-B922-351D-7F4C242412F3}"/>
              </a:ext>
            </a:extLst>
          </p:cNvPr>
          <p:cNvSpPr txBox="1"/>
          <p:nvPr/>
        </p:nvSpPr>
        <p:spPr>
          <a:xfrm>
            <a:off x="5305954" y="5359098"/>
            <a:ext cx="9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0B416BC-0989-2545-6C78-84CA080B3C79}"/>
              </a:ext>
            </a:extLst>
          </p:cNvPr>
          <p:cNvCxnSpPr>
            <a:cxnSpLocks/>
          </p:cNvCxnSpPr>
          <p:nvPr/>
        </p:nvCxnSpPr>
        <p:spPr>
          <a:xfrm>
            <a:off x="2110493" y="4798808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5B2F57-2DF6-1689-EF01-3AC9E4E55B50}"/>
              </a:ext>
            </a:extLst>
          </p:cNvPr>
          <p:cNvCxnSpPr>
            <a:cxnSpLocks/>
          </p:cNvCxnSpPr>
          <p:nvPr/>
        </p:nvCxnSpPr>
        <p:spPr>
          <a:xfrm>
            <a:off x="6862341" y="5444263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BAB928D-F2AB-C2E7-EF85-1E51C6481B57}"/>
              </a:ext>
            </a:extLst>
          </p:cNvPr>
          <p:cNvCxnSpPr>
            <a:cxnSpLocks/>
          </p:cNvCxnSpPr>
          <p:nvPr/>
        </p:nvCxnSpPr>
        <p:spPr>
          <a:xfrm>
            <a:off x="6866824" y="6080755"/>
            <a:ext cx="5486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F2169D-9BB9-1F0F-464D-1CEE0D4722E4}"/>
              </a:ext>
            </a:extLst>
          </p:cNvPr>
          <p:cNvCxnSpPr>
            <a:cxnSpLocks/>
          </p:cNvCxnSpPr>
          <p:nvPr/>
        </p:nvCxnSpPr>
        <p:spPr>
          <a:xfrm>
            <a:off x="4054363" y="1547599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F3A8EA0-A800-9AA7-AE34-8FA9868C38C2}"/>
              </a:ext>
            </a:extLst>
          </p:cNvPr>
          <p:cNvCxnSpPr>
            <a:cxnSpLocks/>
          </p:cNvCxnSpPr>
          <p:nvPr/>
        </p:nvCxnSpPr>
        <p:spPr>
          <a:xfrm>
            <a:off x="5524569" y="1552082"/>
            <a:ext cx="820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7022D9-9503-03A8-FE50-D10EB6DFD6F5}"/>
              </a:ext>
            </a:extLst>
          </p:cNvPr>
          <p:cNvSpPr txBox="1"/>
          <p:nvPr/>
        </p:nvSpPr>
        <p:spPr>
          <a:xfrm>
            <a:off x="2287405" y="3812062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8B57354-D2DF-7F62-6717-574252B5C94D}"/>
              </a:ext>
            </a:extLst>
          </p:cNvPr>
          <p:cNvSpPr/>
          <p:nvPr/>
        </p:nvSpPr>
        <p:spPr>
          <a:xfrm>
            <a:off x="2585616" y="41134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BBFCEC4-EC5A-D8DC-D701-70AED300C29C}"/>
              </a:ext>
            </a:extLst>
          </p:cNvPr>
          <p:cNvSpPr/>
          <p:nvPr/>
        </p:nvSpPr>
        <p:spPr>
          <a:xfrm>
            <a:off x="2112668" y="47484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09B42-297D-7A8E-80F1-75E6FD4B38B9}"/>
              </a:ext>
            </a:extLst>
          </p:cNvPr>
          <p:cNvSpPr txBox="1"/>
          <p:nvPr/>
        </p:nvSpPr>
        <p:spPr>
          <a:xfrm>
            <a:off x="1688592" y="4837211"/>
            <a:ext cx="7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3,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B09-DC93-DB55-A49D-E8EA3D6F3F85}"/>
              </a:ext>
            </a:extLst>
          </p:cNvPr>
          <p:cNvSpPr txBox="1"/>
          <p:nvPr/>
        </p:nvSpPr>
        <p:spPr>
          <a:xfrm>
            <a:off x="3247065" y="104558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1F72A-7145-9681-96A7-8EF6A0465E41}"/>
              </a:ext>
            </a:extLst>
          </p:cNvPr>
          <p:cNvSpPr txBox="1"/>
          <p:nvPr/>
        </p:nvSpPr>
        <p:spPr>
          <a:xfrm>
            <a:off x="4959400" y="10445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89D97-D153-283C-8F04-4E5228B52307}"/>
              </a:ext>
            </a:extLst>
          </p:cNvPr>
          <p:cNvSpPr txBox="1"/>
          <p:nvPr/>
        </p:nvSpPr>
        <p:spPr>
          <a:xfrm>
            <a:off x="6483400" y="1031861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917185-64DD-B04D-8C45-3BB894F1B368}"/>
              </a:ext>
            </a:extLst>
          </p:cNvPr>
          <p:cNvCxnSpPr>
            <a:cxnSpLocks/>
          </p:cNvCxnSpPr>
          <p:nvPr/>
        </p:nvCxnSpPr>
        <p:spPr>
          <a:xfrm>
            <a:off x="4954785" y="2462008"/>
            <a:ext cx="2411395" cy="27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4947C2-9E86-7370-4600-B30D72C2ABDD}"/>
              </a:ext>
            </a:extLst>
          </p:cNvPr>
          <p:cNvSpPr txBox="1"/>
          <p:nvPr/>
        </p:nvSpPr>
        <p:spPr>
          <a:xfrm>
            <a:off x="7033853" y="2489440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77DCFB-61D1-E012-6E42-9C9057154916}"/>
              </a:ext>
            </a:extLst>
          </p:cNvPr>
          <p:cNvSpPr/>
          <p:nvPr/>
        </p:nvSpPr>
        <p:spPr>
          <a:xfrm>
            <a:off x="7353297" y="5399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8C7D69-9FB7-7BF0-F2A2-CAA972C5046F}"/>
              </a:ext>
            </a:extLst>
          </p:cNvPr>
          <p:cNvSpPr/>
          <p:nvPr/>
        </p:nvSpPr>
        <p:spPr>
          <a:xfrm>
            <a:off x="7391397" y="60341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EB554-2C21-FC7A-9BE1-11623B88E7B3}"/>
              </a:ext>
            </a:extLst>
          </p:cNvPr>
          <p:cNvSpPr txBox="1"/>
          <p:nvPr/>
        </p:nvSpPr>
        <p:spPr>
          <a:xfrm>
            <a:off x="7033853" y="4880188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3FE23-3E61-C846-B01B-1C66ECDBFA86}"/>
              </a:ext>
            </a:extLst>
          </p:cNvPr>
          <p:cNvSpPr txBox="1"/>
          <p:nvPr/>
        </p:nvSpPr>
        <p:spPr>
          <a:xfrm>
            <a:off x="7280990" y="5662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669366-D8C0-A658-4CAB-2607F50A9C1E}"/>
              </a:ext>
            </a:extLst>
          </p:cNvPr>
          <p:cNvCxnSpPr>
            <a:cxnSpLocks/>
          </p:cNvCxnSpPr>
          <p:nvPr/>
        </p:nvCxnSpPr>
        <p:spPr>
          <a:xfrm>
            <a:off x="5925656" y="15602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A88C8-09BF-C963-0657-2C8725F6E745}"/>
              </a:ext>
            </a:extLst>
          </p:cNvPr>
          <p:cNvCxnSpPr>
            <a:cxnSpLocks/>
          </p:cNvCxnSpPr>
          <p:nvPr/>
        </p:nvCxnSpPr>
        <p:spPr>
          <a:xfrm>
            <a:off x="5904758" y="20959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67B46F-9F48-FA3B-3B09-477951C763BD}"/>
              </a:ext>
            </a:extLst>
          </p:cNvPr>
          <p:cNvCxnSpPr>
            <a:cxnSpLocks/>
          </p:cNvCxnSpPr>
          <p:nvPr/>
        </p:nvCxnSpPr>
        <p:spPr>
          <a:xfrm>
            <a:off x="6921796" y="2084579"/>
            <a:ext cx="0" cy="40283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AEBB2ED-4602-4411-00F4-07F2CDDB2D22}"/>
              </a:ext>
            </a:extLst>
          </p:cNvPr>
          <p:cNvSpPr/>
          <p:nvPr/>
        </p:nvSpPr>
        <p:spPr>
          <a:xfrm>
            <a:off x="6870697" y="60468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3608C-6ADB-D724-9712-4019F744BE13}"/>
              </a:ext>
            </a:extLst>
          </p:cNvPr>
          <p:cNvCxnSpPr>
            <a:cxnSpLocks/>
          </p:cNvCxnSpPr>
          <p:nvPr/>
        </p:nvCxnSpPr>
        <p:spPr>
          <a:xfrm>
            <a:off x="4376256" y="1547599"/>
            <a:ext cx="0" cy="5402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8DB15D-FF47-FAFA-4256-1275F41A21C9}"/>
              </a:ext>
            </a:extLst>
          </p:cNvPr>
          <p:cNvCxnSpPr>
            <a:cxnSpLocks/>
          </p:cNvCxnSpPr>
          <p:nvPr/>
        </p:nvCxnSpPr>
        <p:spPr>
          <a:xfrm>
            <a:off x="2623723" y="2059179"/>
            <a:ext cx="22510" cy="14576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6CAAF26-C67A-BEF0-532A-FAB89F58045D}"/>
              </a:ext>
            </a:extLst>
          </p:cNvPr>
          <p:cNvCxnSpPr>
            <a:cxnSpLocks/>
          </p:cNvCxnSpPr>
          <p:nvPr/>
        </p:nvCxnSpPr>
        <p:spPr>
          <a:xfrm>
            <a:off x="2628158" y="2070527"/>
            <a:ext cx="173736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751FDA-6D2C-3C9D-DA48-5F5A0827F69F}"/>
              </a:ext>
            </a:extLst>
          </p:cNvPr>
          <p:cNvSpPr txBox="1"/>
          <p:nvPr/>
        </p:nvSpPr>
        <p:spPr>
          <a:xfrm>
            <a:off x="4623335" y="364237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Flip-flop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FAAB36-96C7-736F-C190-FAFA5EF502D9}"/>
              </a:ext>
            </a:extLst>
          </p:cNvPr>
          <p:cNvGrpSpPr/>
          <p:nvPr/>
        </p:nvGrpSpPr>
        <p:grpSpPr>
          <a:xfrm rot="5400000">
            <a:off x="7613800" y="5071778"/>
            <a:ext cx="304800" cy="762000"/>
            <a:chOff x="10820400" y="3175000"/>
            <a:chExt cx="304800" cy="762000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1D48FCBD-1165-4F2D-24EF-BC0B1DEADD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Line 9">
              <a:extLst>
                <a:ext uri="{FF2B5EF4-FFF2-40B4-BE49-F238E27FC236}">
                  <a16:creationId xmlns:a16="http://schemas.microsoft.com/office/drawing/2014/main" id="{AC8EFF37-2589-A8B9-1D91-83840341C2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Line 10">
              <a:extLst>
                <a:ext uri="{FF2B5EF4-FFF2-40B4-BE49-F238E27FC236}">
                  <a16:creationId xmlns:a16="http://schemas.microsoft.com/office/drawing/2014/main" id="{EA6F9F88-1EBB-17D7-6AB8-BCCF5487679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1AA8B461-08E2-9EDB-C4D1-E8DB5DE19F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69" name="Group 222">
            <a:extLst>
              <a:ext uri="{FF2B5EF4-FFF2-40B4-BE49-F238E27FC236}">
                <a16:creationId xmlns:a16="http://schemas.microsoft.com/office/drawing/2014/main" id="{FEE19CC5-329D-DAB4-96CF-67DBD73D55C3}"/>
              </a:ext>
            </a:extLst>
          </p:cNvPr>
          <p:cNvGrpSpPr>
            <a:grpSpLocks/>
          </p:cNvGrpSpPr>
          <p:nvPr/>
        </p:nvGrpSpPr>
        <p:grpSpPr bwMode="auto">
          <a:xfrm>
            <a:off x="7988304" y="5447248"/>
            <a:ext cx="304800" cy="381000"/>
            <a:chOff x="4272" y="3072"/>
            <a:chExt cx="192" cy="240"/>
          </a:xfrm>
        </p:grpSpPr>
        <p:sp>
          <p:nvSpPr>
            <p:cNvPr id="70" name="Line 99">
              <a:extLst>
                <a:ext uri="{FF2B5EF4-FFF2-40B4-BE49-F238E27FC236}">
                  <a16:creationId xmlns:a16="http://schemas.microsoft.com/office/drawing/2014/main" id="{87C10C15-CDFA-8799-CCA6-2AA4C3F4FB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1" name="Line 100">
              <a:extLst>
                <a:ext uri="{FF2B5EF4-FFF2-40B4-BE49-F238E27FC236}">
                  <a16:creationId xmlns:a16="http://schemas.microsoft.com/office/drawing/2014/main" id="{61FF55C6-2114-39DF-FC2E-2685D26777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2" name="Line 101">
              <a:extLst>
                <a:ext uri="{FF2B5EF4-FFF2-40B4-BE49-F238E27FC236}">
                  <a16:creationId xmlns:a16="http://schemas.microsoft.com/office/drawing/2014/main" id="{8BE01CB8-AF00-6689-868B-FF06A8E0251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88" name="Line 102">
              <a:extLst>
                <a:ext uri="{FF2B5EF4-FFF2-40B4-BE49-F238E27FC236}">
                  <a16:creationId xmlns:a16="http://schemas.microsoft.com/office/drawing/2014/main" id="{3A5C2CD4-79E3-F7E1-5A39-12367CF634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7" name="Line 103">
              <a:extLst>
                <a:ext uri="{FF2B5EF4-FFF2-40B4-BE49-F238E27FC236}">
                  <a16:creationId xmlns:a16="http://schemas.microsoft.com/office/drawing/2014/main" id="{7F933F96-5707-F820-FA8B-6619F79C2D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8" name="Line 104">
              <a:extLst>
                <a:ext uri="{FF2B5EF4-FFF2-40B4-BE49-F238E27FC236}">
                  <a16:creationId xmlns:a16="http://schemas.microsoft.com/office/drawing/2014/main" id="{E8DC5FC4-52A4-F716-9E9E-1EF5A49D9B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B9DCA29-3060-415E-D596-1A06E4076567}"/>
              </a:ext>
            </a:extLst>
          </p:cNvPr>
          <p:cNvCxnSpPr>
            <a:cxnSpLocks/>
          </p:cNvCxnSpPr>
          <p:nvPr/>
        </p:nvCxnSpPr>
        <p:spPr>
          <a:xfrm>
            <a:off x="7022358" y="1549827"/>
            <a:ext cx="10058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E10A0D3-EE80-7266-89E9-C7D5EF1DE343}"/>
              </a:ext>
            </a:extLst>
          </p:cNvPr>
          <p:cNvSpPr/>
          <p:nvPr/>
        </p:nvSpPr>
        <p:spPr>
          <a:xfrm>
            <a:off x="7352789" y="15002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2B7D72-6E31-133E-C2A6-6427E70E807B}"/>
              </a:ext>
            </a:extLst>
          </p:cNvPr>
          <p:cNvSpPr/>
          <p:nvPr/>
        </p:nvSpPr>
        <p:spPr>
          <a:xfrm>
            <a:off x="7340597" y="2439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92484A-CD7A-1BE4-282F-C55816373660}"/>
              </a:ext>
            </a:extLst>
          </p:cNvPr>
          <p:cNvSpPr txBox="1"/>
          <p:nvPr/>
        </p:nvSpPr>
        <p:spPr>
          <a:xfrm>
            <a:off x="7577004" y="18276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10" name="Freeform 12">
            <a:extLst>
              <a:ext uri="{FF2B5EF4-FFF2-40B4-BE49-F238E27FC236}">
                <a16:creationId xmlns:a16="http://schemas.microsoft.com/office/drawing/2014/main" id="{B55C1711-D6E8-ED1A-46C3-216D400289AB}"/>
              </a:ext>
            </a:extLst>
          </p:cNvPr>
          <p:cNvSpPr>
            <a:spLocks noChangeAspect="1"/>
          </p:cNvSpPr>
          <p:nvPr/>
        </p:nvSpPr>
        <p:spPr bwMode="auto">
          <a:xfrm>
            <a:off x="7315200" y="1689100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465B83-EA5D-88C0-ED9F-73A7ACC75D4B}"/>
              </a:ext>
            </a:extLst>
          </p:cNvPr>
          <p:cNvCxnSpPr>
            <a:cxnSpLocks/>
          </p:cNvCxnSpPr>
          <p:nvPr/>
        </p:nvCxnSpPr>
        <p:spPr>
          <a:xfrm>
            <a:off x="7397392" y="1509954"/>
            <a:ext cx="0" cy="2818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A7CC169-7607-C062-E369-4CE698240493}"/>
              </a:ext>
            </a:extLst>
          </p:cNvPr>
          <p:cNvSpPr txBox="1"/>
          <p:nvPr/>
        </p:nvSpPr>
        <p:spPr>
          <a:xfrm>
            <a:off x="7616558" y="488889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6936A1-A0B5-8C1C-6C9E-9210F75A6D6B}"/>
              </a:ext>
            </a:extLst>
          </p:cNvPr>
          <p:cNvCxnSpPr>
            <a:cxnSpLocks/>
          </p:cNvCxnSpPr>
          <p:nvPr/>
        </p:nvCxnSpPr>
        <p:spPr>
          <a:xfrm>
            <a:off x="7400437" y="3274386"/>
            <a:ext cx="0" cy="21487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222">
            <a:extLst>
              <a:ext uri="{FF2B5EF4-FFF2-40B4-BE49-F238E27FC236}">
                <a16:creationId xmlns:a16="http://schemas.microsoft.com/office/drawing/2014/main" id="{8C7049AB-6284-BE6C-2FAB-DF4668DECE82}"/>
              </a:ext>
            </a:extLst>
          </p:cNvPr>
          <p:cNvGrpSpPr>
            <a:grpSpLocks/>
          </p:cNvGrpSpPr>
          <p:nvPr/>
        </p:nvGrpSpPr>
        <p:grpSpPr bwMode="auto">
          <a:xfrm>
            <a:off x="8051804" y="6082248"/>
            <a:ext cx="304800" cy="381000"/>
            <a:chOff x="4272" y="3072"/>
            <a:chExt cx="192" cy="240"/>
          </a:xfrm>
        </p:grpSpPr>
        <p:sp>
          <p:nvSpPr>
            <p:cNvPr id="119" name="Line 99">
              <a:extLst>
                <a:ext uri="{FF2B5EF4-FFF2-40B4-BE49-F238E27FC236}">
                  <a16:creationId xmlns:a16="http://schemas.microsoft.com/office/drawing/2014/main" id="{FB14AA21-5AAF-124A-BA55-A8ECAEC71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0" name="Line 100">
              <a:extLst>
                <a:ext uri="{FF2B5EF4-FFF2-40B4-BE49-F238E27FC236}">
                  <a16:creationId xmlns:a16="http://schemas.microsoft.com/office/drawing/2014/main" id="{6E715FA2-AF47-B798-C846-D6E4760651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1" name="Line 101">
              <a:extLst>
                <a:ext uri="{FF2B5EF4-FFF2-40B4-BE49-F238E27FC236}">
                  <a16:creationId xmlns:a16="http://schemas.microsoft.com/office/drawing/2014/main" id="{C2786C2B-F9AE-953F-3DAD-3612E98595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2" name="Line 102">
              <a:extLst>
                <a:ext uri="{FF2B5EF4-FFF2-40B4-BE49-F238E27FC236}">
                  <a16:creationId xmlns:a16="http://schemas.microsoft.com/office/drawing/2014/main" id="{04D6522E-019B-0BC2-4B56-8ECC0541AD3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3" name="Line 103">
              <a:extLst>
                <a:ext uri="{FF2B5EF4-FFF2-40B4-BE49-F238E27FC236}">
                  <a16:creationId xmlns:a16="http://schemas.microsoft.com/office/drawing/2014/main" id="{CD45D20D-4F62-B6D9-C7DB-CD4D24DBDC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4" name="Line 104">
              <a:extLst>
                <a:ext uri="{FF2B5EF4-FFF2-40B4-BE49-F238E27FC236}">
                  <a16:creationId xmlns:a16="http://schemas.microsoft.com/office/drawing/2014/main" id="{E5BC107C-DD6E-43FE-D261-E6DCCE11A0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C756E98-87F9-9DC7-9C5F-289D4BE2AFCC}"/>
              </a:ext>
            </a:extLst>
          </p:cNvPr>
          <p:cNvSpPr txBox="1"/>
          <p:nvPr/>
        </p:nvSpPr>
        <p:spPr>
          <a:xfrm>
            <a:off x="7500800" y="6287908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853490-39A0-5955-B4A5-9EC7093B6E93}"/>
              </a:ext>
            </a:extLst>
          </p:cNvPr>
          <p:cNvGrpSpPr/>
          <p:nvPr/>
        </p:nvGrpSpPr>
        <p:grpSpPr>
          <a:xfrm rot="5400000">
            <a:off x="7664600" y="5706778"/>
            <a:ext cx="304800" cy="762000"/>
            <a:chOff x="10820400" y="3175000"/>
            <a:chExt cx="304800" cy="762000"/>
          </a:xfrm>
        </p:grpSpPr>
        <p:sp>
          <p:nvSpPr>
            <p:cNvPr id="127" name="Line 8">
              <a:extLst>
                <a:ext uri="{FF2B5EF4-FFF2-40B4-BE49-F238E27FC236}">
                  <a16:creationId xmlns:a16="http://schemas.microsoft.com/office/drawing/2014/main" id="{C6A0A922-72D2-C566-9510-45AC77E6E6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1750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91F7BFAF-DC6A-2C63-971F-2C17B7F702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972800" y="3594100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9" name="Line 10">
              <a:extLst>
                <a:ext uri="{FF2B5EF4-FFF2-40B4-BE49-F238E27FC236}">
                  <a16:creationId xmlns:a16="http://schemas.microsoft.com/office/drawing/2014/main" id="{F5831EC4-3006-04DE-3BA7-0D862222142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179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30" name="Line 11">
              <a:extLst>
                <a:ext uri="{FF2B5EF4-FFF2-40B4-BE49-F238E27FC236}">
                  <a16:creationId xmlns:a16="http://schemas.microsoft.com/office/drawing/2014/main" id="{576F82C6-3673-8713-F475-3F0363C56B3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820400" y="35941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8FF9A99-69F6-65ED-BFAA-8F9D820D826E}"/>
              </a:ext>
            </a:extLst>
          </p:cNvPr>
          <p:cNvCxnSpPr>
            <a:cxnSpLocks/>
          </p:cNvCxnSpPr>
          <p:nvPr/>
        </p:nvCxnSpPr>
        <p:spPr>
          <a:xfrm>
            <a:off x="2049168" y="5277075"/>
            <a:ext cx="24512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420390-D33A-6FBB-4F1F-8BE734DFBC5A}"/>
              </a:ext>
            </a:extLst>
          </p:cNvPr>
          <p:cNvSpPr txBox="1"/>
          <p:nvPr/>
        </p:nvSpPr>
        <p:spPr>
          <a:xfrm>
            <a:off x="1997790" y="5281711"/>
            <a:ext cx="55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4, +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98B8D4D-0CA9-B129-FD59-FC274823BB58}"/>
              </a:ext>
            </a:extLst>
          </p:cNvPr>
          <p:cNvSpPr/>
          <p:nvPr/>
        </p:nvSpPr>
        <p:spPr>
          <a:xfrm>
            <a:off x="2023768" y="5231049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2">
            <a:extLst>
              <a:ext uri="{FF2B5EF4-FFF2-40B4-BE49-F238E27FC236}">
                <a16:creationId xmlns:a16="http://schemas.microsoft.com/office/drawing/2014/main" id="{EA06333B-AB37-85CB-AA4D-70D299166100}"/>
              </a:ext>
            </a:extLst>
          </p:cNvPr>
          <p:cNvSpPr>
            <a:spLocks noChangeAspect="1"/>
          </p:cNvSpPr>
          <p:nvPr/>
        </p:nvSpPr>
        <p:spPr bwMode="auto">
          <a:xfrm>
            <a:off x="7321296" y="2524252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9AD491-406C-1E52-B154-9A043E1D4E75}"/>
              </a:ext>
            </a:extLst>
          </p:cNvPr>
          <p:cNvSpPr txBox="1"/>
          <p:nvPr/>
        </p:nvSpPr>
        <p:spPr>
          <a:xfrm>
            <a:off x="7579548" y="2674255"/>
            <a:ext cx="7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09D07B2-37BA-C544-F180-897BA47FC150}"/>
              </a:ext>
            </a:extLst>
          </p:cNvPr>
          <p:cNvCxnSpPr>
            <a:cxnSpLocks/>
          </p:cNvCxnSpPr>
          <p:nvPr/>
        </p:nvCxnSpPr>
        <p:spPr>
          <a:xfrm>
            <a:off x="2638048" y="5172362"/>
            <a:ext cx="4754880" cy="297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D7B476-EB81-59AD-B4B2-34999094DFA4}"/>
              </a:ext>
            </a:extLst>
          </p:cNvPr>
          <p:cNvCxnSpPr>
            <a:cxnSpLocks/>
          </p:cNvCxnSpPr>
          <p:nvPr/>
        </p:nvCxnSpPr>
        <p:spPr>
          <a:xfrm>
            <a:off x="2628637" y="4160058"/>
            <a:ext cx="5877" cy="10244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686AD087-FF5E-DD30-202D-DA02B6A578F4}"/>
              </a:ext>
            </a:extLst>
          </p:cNvPr>
          <p:cNvSpPr/>
          <p:nvPr/>
        </p:nvSpPr>
        <p:spPr>
          <a:xfrm>
            <a:off x="7349233" y="515175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6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7588</TotalTime>
  <Words>12888</Words>
  <Application>Microsoft Macintosh PowerPoint</Application>
  <PresentationFormat>Widescreen</PresentationFormat>
  <Paragraphs>2286</Paragraphs>
  <Slides>98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1044</cp:revision>
  <cp:lastPrinted>2022-02-06T20:22:05Z</cp:lastPrinted>
  <dcterms:created xsi:type="dcterms:W3CDTF">2021-07-06T18:24:07Z</dcterms:created>
  <dcterms:modified xsi:type="dcterms:W3CDTF">2024-05-27T17:14:56Z</dcterms:modified>
  <cp:category/>
</cp:coreProperties>
</file>